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72" r:id="rId13"/>
    <p:sldId id="273" r:id="rId14"/>
    <p:sldId id="268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0" autoAdjust="0"/>
    <p:restoredTop sz="89908" autoAdjust="0"/>
  </p:normalViewPr>
  <p:slideViewPr>
    <p:cSldViewPr>
      <p:cViewPr varScale="1">
        <p:scale>
          <a:sx n="100" d="100"/>
          <a:sy n="100" d="100"/>
        </p:scale>
        <p:origin x="105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3D7A3-AB02-394E-BED5-31A675EC10A2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032F-C74C-F84A-98B0-06FFBC4C02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599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032F-C74C-F84A-98B0-06FFBC4C02C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70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Moet nog worden aangepast!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032F-C74C-F84A-98B0-06FFBC4C02C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917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032F-C74C-F84A-98B0-06FFBC4C02C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916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032F-C74C-F84A-98B0-06FFBC4C02C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16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032F-C74C-F84A-98B0-06FFBC4C02C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6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7D3F6B-09C5-4B93-A30E-AAC2C4AC8073}" type="datetimeFigureOut">
              <a:rPr lang="nl-BE" smtClean="0"/>
              <a:t>5/05/2025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650E5C-0FF5-4564-9ABE-2F00B33C3F14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Scoutskamp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2372072"/>
          </a:xfrm>
        </p:spPr>
        <p:txBody>
          <a:bodyPr>
            <a:normAutofit/>
          </a:bodyPr>
          <a:lstStyle/>
          <a:p>
            <a:r>
              <a:rPr lang="nl-BE" dirty="0"/>
              <a:t>Infovergadering ouders, kapoenen, welpen, </a:t>
            </a:r>
            <a:r>
              <a:rPr lang="nl-BE" dirty="0" err="1"/>
              <a:t>jv’s</a:t>
            </a:r>
            <a:r>
              <a:rPr lang="nl-BE" dirty="0"/>
              <a:t> en </a:t>
            </a:r>
            <a:r>
              <a:rPr lang="nl-BE" dirty="0" err="1"/>
              <a:t>givers</a:t>
            </a:r>
            <a:endParaRPr lang="nl-BE" dirty="0"/>
          </a:p>
          <a:p>
            <a:endParaRPr lang="nl-BE" dirty="0"/>
          </a:p>
          <a:p>
            <a:pPr algn="r"/>
            <a:endParaRPr lang="nl-BE" dirty="0"/>
          </a:p>
          <a:p>
            <a:pPr algn="r"/>
            <a:endParaRPr lang="nl-BE" dirty="0"/>
          </a:p>
          <a:p>
            <a:pPr algn="r"/>
            <a:r>
              <a:rPr lang="nl-BE" dirty="0"/>
              <a:t>27/04/2025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couts WVB - Home | Facebook">
            <a:extLst>
              <a:ext uri="{FF2B5EF4-FFF2-40B4-BE49-F238E27FC236}">
                <a16:creationId xmlns:a16="http://schemas.microsoft.com/office/drawing/2014/main" id="{5EF6612A-5B95-F982-9637-9587B485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5018"/>
            <a:ext cx="2626317" cy="23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3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VALIES TIPS: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Steek alles in plastic zakjes (zo blijven de kleren zeker droog)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Zak voor broeken, zak voor ondergoed, zak voor sokken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voor de </a:t>
            </a:r>
            <a:r>
              <a:rPr lang="nl-BE" b="1" dirty="0">
                <a:sym typeface="Wingdings" panose="05000000000000000000" pitchFamily="2" charset="2"/>
              </a:rPr>
              <a:t>kleinste</a:t>
            </a:r>
            <a:r>
              <a:rPr lang="nl-BE" dirty="0">
                <a:sym typeface="Wingdings" panose="05000000000000000000" pitchFamily="2" charset="2"/>
              </a:rPr>
              <a:t>: </a:t>
            </a:r>
            <a:r>
              <a:rPr lang="nl-BE" u="sng" dirty="0">
                <a:sym typeface="Wingdings" panose="05000000000000000000" pitchFamily="2" charset="2"/>
              </a:rPr>
              <a:t>zakjes per dag </a:t>
            </a:r>
            <a:r>
              <a:rPr lang="nl-BE" dirty="0">
                <a:sym typeface="Wingdings" panose="05000000000000000000" pitchFamily="2" charset="2"/>
              </a:rPr>
              <a:t>met onderbroek, hemdje, t-shirt, broek en sokken</a:t>
            </a:r>
          </a:p>
          <a:p>
            <a:pPr>
              <a:buFont typeface="Wingdings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Schrijf </a:t>
            </a:r>
            <a:r>
              <a:rPr lang="nl-BE" b="1" dirty="0">
                <a:sym typeface="Wingdings" panose="05000000000000000000" pitchFamily="2" charset="2"/>
              </a:rPr>
              <a:t>OVERAL je NAAM </a:t>
            </a:r>
            <a:r>
              <a:rPr lang="nl-BE" dirty="0">
                <a:sym typeface="Wingdings" panose="05000000000000000000" pitchFamily="2" charset="2"/>
              </a:rPr>
              <a:t>op: zeker op sjaaltjes, pullen, t-shirts van de scouts!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Steek alles in 1 grote valies</a:t>
            </a:r>
          </a:p>
          <a:p>
            <a:pPr>
              <a:buFont typeface="Wingdings"/>
              <a:buChar char="à"/>
            </a:pPr>
            <a:endParaRPr lang="nl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03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 de valies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Slaapzak + deken</a:t>
            </a:r>
          </a:p>
          <a:p>
            <a:r>
              <a:rPr lang="nl-BE" dirty="0"/>
              <a:t>Kussen + knuffels</a:t>
            </a:r>
          </a:p>
          <a:p>
            <a:r>
              <a:rPr lang="nl-BE" dirty="0"/>
              <a:t>Voldoende kleren: broeken, sokken, ondergoed, pulls...</a:t>
            </a:r>
          </a:p>
          <a:p>
            <a:r>
              <a:rPr lang="nl-BE" dirty="0"/>
              <a:t>Zaklamp</a:t>
            </a:r>
          </a:p>
          <a:p>
            <a:r>
              <a:rPr lang="nl-BE" dirty="0"/>
              <a:t>Goede schoenen: sandalen, stapschoenen, botten</a:t>
            </a:r>
          </a:p>
          <a:p>
            <a:r>
              <a:rPr lang="nl-BE" dirty="0"/>
              <a:t>Linnenzak voor vuile was (GEEN PLASTIC)</a:t>
            </a:r>
          </a:p>
          <a:p>
            <a:r>
              <a:rPr lang="nl-BE" dirty="0"/>
              <a:t>Verkleedkleren</a:t>
            </a:r>
          </a:p>
          <a:p>
            <a:r>
              <a:rPr lang="nl-BE" dirty="0"/>
              <a:t>Pyjama (2x voor kleinste)</a:t>
            </a:r>
          </a:p>
          <a:p>
            <a:r>
              <a:rPr lang="nl-BE" dirty="0"/>
              <a:t>Eetgerief (steek dit ook in een eetzak)</a:t>
            </a:r>
          </a:p>
          <a:p>
            <a:r>
              <a:rPr lang="nl-BE" dirty="0"/>
              <a:t>...</a:t>
            </a:r>
          </a:p>
          <a:p>
            <a:pPr>
              <a:buFont typeface="Wingdings" pitchFamily="2" charset="2"/>
              <a:buChar char="è"/>
            </a:pPr>
            <a:r>
              <a:rPr lang="nl-BE" dirty="0">
                <a:sym typeface="Wingdings" panose="05000000000000000000" pitchFamily="2" charset="2"/>
              </a:rPr>
              <a:t>Overal NAAM opzetten </a:t>
            </a:r>
          </a:p>
          <a:p>
            <a:pPr>
              <a:buFont typeface="Wingdings" pitchFamily="2" charset="2"/>
              <a:buChar char="è"/>
            </a:pPr>
            <a:r>
              <a:rPr lang="nl-BE" dirty="0">
                <a:sym typeface="Wingdings" panose="05000000000000000000" pitchFamily="2" charset="2"/>
              </a:rPr>
              <a:t>kijk voor </a:t>
            </a:r>
            <a:r>
              <a:rPr lang="nl-BE" b="1" dirty="0">
                <a:sym typeface="Wingdings" panose="05000000000000000000" pitchFamily="2" charset="2"/>
              </a:rPr>
              <a:t>extra spullen </a:t>
            </a:r>
            <a:r>
              <a:rPr lang="nl-BE" dirty="0">
                <a:sym typeface="Wingdings" panose="05000000000000000000" pitchFamily="2" charset="2"/>
              </a:rPr>
              <a:t>zeker naar </a:t>
            </a:r>
            <a:r>
              <a:rPr lang="nl-BE" b="1" dirty="0">
                <a:sym typeface="Wingdings" panose="05000000000000000000" pitchFamily="2" charset="2"/>
              </a:rPr>
              <a:t>kampskoeteke</a:t>
            </a:r>
            <a:r>
              <a:rPr lang="nl-BE" dirty="0">
                <a:sym typeface="Wingdings" panose="05000000000000000000" pitchFamily="2" charset="2"/>
              </a:rPr>
              <a:t> van de tak en </a:t>
            </a:r>
            <a:r>
              <a:rPr lang="nl-BE" b="1" dirty="0">
                <a:sym typeface="Wingdings" panose="05000000000000000000" pitchFamily="2" charset="2"/>
              </a:rPr>
              <a:t>Algemeen deel</a:t>
            </a:r>
            <a:endParaRPr lang="nl-BE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29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Inschrijving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nl-BE" dirty="0">
                <a:solidFill>
                  <a:srgbClr val="292934"/>
                </a:solidFill>
              </a:rPr>
              <a:t>(extra info in Algemeen deel kamp en mail groepsleiding)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nl-BE" dirty="0">
                <a:solidFill>
                  <a:srgbClr val="292934"/>
                </a:solidFill>
              </a:rPr>
              <a:t>Invullen: medische fiche op groepsadministratie!!!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nl-BE" dirty="0">
                <a:solidFill>
                  <a:srgbClr val="292934"/>
                </a:solidFill>
              </a:rPr>
              <a:t>Kampprijs:</a:t>
            </a:r>
            <a:r>
              <a:rPr lang="nl-BE" dirty="0">
                <a:solidFill>
                  <a:srgbClr val="292934"/>
                </a:solidFill>
                <a:highlight>
                  <a:srgbClr val="FFFF00"/>
                </a:highlight>
              </a:rPr>
              <a:t>  </a:t>
            </a:r>
          </a:p>
          <a:p>
            <a:pPr lvl="1">
              <a:lnSpc>
                <a:spcPct val="150000"/>
              </a:lnSpc>
              <a:buClr>
                <a:srgbClr val="93A299"/>
              </a:buClr>
              <a:buFont typeface="Wingdings" panose="05000000000000000000" pitchFamily="2" charset="2"/>
              <a:buChar char="Ø"/>
            </a:pPr>
            <a:r>
              <a:rPr lang="nl-BE">
                <a:solidFill>
                  <a:srgbClr val="292934"/>
                </a:solidFill>
              </a:rPr>
              <a:t> </a:t>
            </a:r>
            <a:r>
              <a:rPr lang="nl-BE" b="1">
                <a:solidFill>
                  <a:srgbClr val="292934"/>
                </a:solidFill>
              </a:rPr>
              <a:t>120 </a:t>
            </a:r>
            <a:r>
              <a:rPr lang="nl-BE" b="1" dirty="0">
                <a:solidFill>
                  <a:srgbClr val="292934"/>
                </a:solidFill>
              </a:rPr>
              <a:t>euro </a:t>
            </a:r>
            <a:r>
              <a:rPr lang="nl-BE" dirty="0">
                <a:solidFill>
                  <a:srgbClr val="292934"/>
                </a:solidFill>
              </a:rPr>
              <a:t>voor kapoenen (6 dagen)</a:t>
            </a:r>
          </a:p>
          <a:p>
            <a:pPr lvl="1">
              <a:lnSpc>
                <a:spcPct val="150000"/>
              </a:lnSpc>
              <a:buClr>
                <a:srgbClr val="93A299"/>
              </a:buCl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rgbClr val="292934"/>
                </a:solidFill>
              </a:rPr>
              <a:t> </a:t>
            </a:r>
            <a:r>
              <a:rPr lang="nl-BE" b="1" dirty="0">
                <a:solidFill>
                  <a:srgbClr val="292934"/>
                </a:solidFill>
              </a:rPr>
              <a:t>210 euro </a:t>
            </a:r>
            <a:r>
              <a:rPr lang="nl-BE" dirty="0">
                <a:solidFill>
                  <a:srgbClr val="292934"/>
                </a:solidFill>
              </a:rPr>
              <a:t>welpen, jv’s en givers (11 dagen)</a:t>
            </a:r>
          </a:p>
          <a:p>
            <a:pPr lvl="1">
              <a:lnSpc>
                <a:spcPct val="150000"/>
              </a:lnSpc>
              <a:buClr>
                <a:srgbClr val="93A299"/>
              </a:buClr>
              <a:buFont typeface="Wingdings" panose="05000000000000000000" pitchFamily="2" charset="2"/>
              <a:buChar char="Ø"/>
            </a:pPr>
            <a:r>
              <a:rPr lang="nl-BE" dirty="0">
                <a:solidFill>
                  <a:srgbClr val="292934"/>
                </a:solidFill>
              </a:rPr>
              <a:t> Te betalen via overschrijving</a:t>
            </a:r>
          </a:p>
          <a:p>
            <a:pPr>
              <a:buClr>
                <a:srgbClr val="93A299"/>
              </a:buClr>
            </a:pPr>
            <a:endParaRPr lang="nl-BE" sz="2800" dirty="0">
              <a:solidFill>
                <a:srgbClr val="292934"/>
              </a:solidFill>
              <a:sym typeface="Wingdings" panose="05000000000000000000" pitchFamily="2" charset="2"/>
            </a:endParaRPr>
          </a:p>
          <a:p>
            <a:pPr marL="274320" lvl="1" indent="0">
              <a:buClr>
                <a:srgbClr val="93A299"/>
              </a:buClr>
              <a:buNone/>
            </a:pPr>
            <a:endParaRPr lang="nl-BE" sz="2400" dirty="0">
              <a:solidFill>
                <a:srgbClr val="292934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93A299"/>
              </a:buClr>
              <a:buFont typeface="Wingdings"/>
              <a:buChar char="à"/>
            </a:pPr>
            <a:endParaRPr lang="nl-BE" dirty="0">
              <a:solidFill>
                <a:srgbClr val="292934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6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Kampskoeteke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93A299"/>
              </a:buClr>
            </a:pPr>
            <a:r>
              <a:rPr lang="nl-BE" dirty="0">
                <a:solidFill>
                  <a:srgbClr val="292934"/>
                </a:solidFill>
                <a:sym typeface="Wingdings" panose="05000000000000000000" pitchFamily="2" charset="2"/>
              </a:rPr>
              <a:t>Verschijnt binnenkort in je mailbox en op de site</a:t>
            </a:r>
          </a:p>
          <a:p>
            <a:pPr>
              <a:lnSpc>
                <a:spcPct val="200000"/>
              </a:lnSpc>
              <a:buClr>
                <a:srgbClr val="93A299"/>
              </a:buClr>
            </a:pPr>
            <a:r>
              <a:rPr lang="nl-BE" dirty="0">
                <a:solidFill>
                  <a:srgbClr val="292934"/>
                </a:solidFill>
                <a:sym typeface="Wingdings" panose="05000000000000000000" pitchFamily="2" charset="2"/>
              </a:rPr>
              <a:t>Alle belangrijke info staat hier in</a:t>
            </a:r>
          </a:p>
          <a:p>
            <a:pPr>
              <a:lnSpc>
                <a:spcPct val="200000"/>
              </a:lnSpc>
              <a:buClr>
                <a:srgbClr val="93A299"/>
              </a:buClr>
            </a:pPr>
            <a:r>
              <a:rPr lang="nl-BE" dirty="0">
                <a:solidFill>
                  <a:srgbClr val="292934"/>
                </a:solidFill>
                <a:sym typeface="Wingdings" panose="05000000000000000000" pitchFamily="2" charset="2"/>
              </a:rPr>
              <a:t>Lees het Algemeen deel en het takdeel goed!!</a:t>
            </a:r>
          </a:p>
          <a:p>
            <a:pPr>
              <a:buClr>
                <a:srgbClr val="93A299"/>
              </a:buClr>
            </a:pPr>
            <a:endParaRPr lang="nl-BE" dirty="0">
              <a:solidFill>
                <a:srgbClr val="292934"/>
              </a:solidFill>
              <a:sym typeface="Wingdings" panose="05000000000000000000" pitchFamily="2" charset="2"/>
            </a:endParaRPr>
          </a:p>
          <a:p>
            <a:pPr>
              <a:buClr>
                <a:srgbClr val="93A299"/>
              </a:buClr>
            </a:pPr>
            <a:endParaRPr lang="nl-BE" sz="2800" dirty="0">
              <a:solidFill>
                <a:srgbClr val="292934"/>
              </a:solidFill>
              <a:sym typeface="Wingdings" panose="05000000000000000000" pitchFamily="2" charset="2"/>
            </a:endParaRPr>
          </a:p>
          <a:p>
            <a:pPr marL="274320" lvl="1" indent="0">
              <a:buClr>
                <a:srgbClr val="93A299"/>
              </a:buClr>
              <a:buNone/>
            </a:pPr>
            <a:endParaRPr lang="nl-BE" sz="2400" dirty="0">
              <a:solidFill>
                <a:srgbClr val="292934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93A299"/>
              </a:buClr>
              <a:buFont typeface="Wingdings"/>
              <a:buChar char="à"/>
            </a:pPr>
            <a:endParaRPr lang="nl-BE" dirty="0">
              <a:solidFill>
                <a:srgbClr val="292934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8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nl-BE" dirty="0"/>
              <a:t>Wij hebben er al zin in!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149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WAT?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Afsluiter van een geweldig scoutsjaar</a:t>
            </a:r>
          </a:p>
          <a:p>
            <a:r>
              <a:rPr lang="nl-BE" dirty="0"/>
              <a:t>Groepskamp: iedereen samen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Donderdag 21 juli tot en met zondag 31 juli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 voor welpen, jonggivers en givers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 10 nachten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Donderdag 21 juli tot dinsdag 26 juli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 voor kapoenen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 5 nachten</a:t>
            </a:r>
            <a:endParaRPr lang="nl-BE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7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WAAR?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77800" algn="l"/>
              </a:tabLst>
            </a:pPr>
            <a:endParaRPr lang="nl-BE" dirty="0"/>
          </a:p>
          <a:p>
            <a:pPr marL="0" indent="0">
              <a:buNone/>
              <a:tabLst>
                <a:tab pos="177800" algn="l"/>
              </a:tabLst>
            </a:pPr>
            <a:endParaRPr lang="nl-BE" sz="1600" dirty="0"/>
          </a:p>
          <a:p>
            <a:pPr>
              <a:tabLst>
                <a:tab pos="177800" algn="l"/>
              </a:tabLst>
            </a:pPr>
            <a:r>
              <a:rPr lang="nl-BE" dirty="0"/>
              <a:t> Nelis 5, 2440 Geel</a:t>
            </a:r>
            <a:endParaRPr lang="nl-BE" sz="1600" dirty="0"/>
          </a:p>
          <a:p>
            <a:pPr marL="0" indent="0">
              <a:buNone/>
              <a:tabLst>
                <a:tab pos="177800" algn="l"/>
              </a:tabLst>
            </a:pPr>
            <a:endParaRPr lang="nl-BE" sz="1600" dirty="0"/>
          </a:p>
          <a:p>
            <a:pPr>
              <a:tabLst>
                <a:tab pos="177800" algn="l"/>
              </a:tabLst>
            </a:pPr>
            <a:r>
              <a:rPr lang="nl-BE" dirty="0"/>
              <a:t>45 km</a:t>
            </a:r>
          </a:p>
          <a:p>
            <a:pPr>
              <a:tabLst>
                <a:tab pos="177800" algn="l"/>
              </a:tabLst>
            </a:pPr>
            <a:r>
              <a:rPr lang="nl-BE" dirty="0"/>
              <a:t>c.a. 50 min rijden</a:t>
            </a:r>
          </a:p>
          <a:p>
            <a:pPr marL="0" indent="0">
              <a:buNone/>
              <a:tabLst>
                <a:tab pos="177800" algn="l"/>
              </a:tabLst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76028-70C3-1F5A-DAC5-0B9D12BF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024695"/>
            <a:ext cx="4318104" cy="34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SLAPEN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Alle leden slapen in tenten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Leden: in patrouilletenten (6/8 personen)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Kapoenen + welpen: moeten op </a:t>
            </a:r>
            <a:r>
              <a:rPr lang="nl-BE" b="1" dirty="0">
                <a:sym typeface="Wingdings" panose="05000000000000000000" pitchFamily="2" charset="2"/>
              </a:rPr>
              <a:t>VELDBED</a:t>
            </a:r>
            <a:r>
              <a:rPr lang="nl-BE" dirty="0">
                <a:sym typeface="Wingdings" panose="05000000000000000000" pitchFamily="2" charset="2"/>
              </a:rPr>
              <a:t> slapen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88" y="3068960"/>
            <a:ext cx="4517280" cy="33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Grote 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Buitenkamp: geen gebouw aanwezig</a:t>
            </a:r>
          </a:p>
          <a:p>
            <a:r>
              <a:rPr lang="nl-BE" dirty="0"/>
              <a:t>Reftertent: eeltplek/schuilplaats voor kapoenen en welpen</a:t>
            </a:r>
          </a:p>
          <a:p>
            <a:r>
              <a:rPr lang="nl-BE" dirty="0"/>
              <a:t>Kooktent: kook- en voorraadplaats voor de kookouders</a:t>
            </a:r>
          </a:p>
          <a:p>
            <a:endParaRPr lang="nl-B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F5FEB6-A5F3-08C4-D412-2510123F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8" y="3501008"/>
            <a:ext cx="3907912" cy="26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7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TOILET + WASSEN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HUDO’s</a:t>
            </a:r>
          </a:p>
          <a:p>
            <a:r>
              <a:rPr lang="nl-BE" dirty="0"/>
              <a:t>Afscherming wordt gesjord door leiding op voorkamp</a:t>
            </a:r>
          </a:p>
          <a:p>
            <a:r>
              <a:rPr lang="nl-BE" dirty="0"/>
              <a:t>Wastrog voor handen wassen + tandenpoetsen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428130" cy="342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1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ETEN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876800"/>
          </a:xfrm>
        </p:spPr>
        <p:txBody>
          <a:bodyPr/>
          <a:lstStyle/>
          <a:p>
            <a:r>
              <a:rPr lang="nl-BE" dirty="0"/>
              <a:t>Kookouders voorzien heerlijke maaltijden</a:t>
            </a:r>
          </a:p>
          <a:p>
            <a:endParaRPr lang="nl-BE" dirty="0"/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8u30: ontbijt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12u30: Warme maaltijd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	(soep + hoofdgerecht)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16u: 4-uurtje (appel, koek, ijsje)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18u30: Broodmaaltijd + extra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voor slapen gaan:  	avondversnapering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804311" cy="354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6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TAKKEN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Elke tak heeft eigen </a:t>
            </a:r>
            <a:r>
              <a:rPr lang="nl-BE" b="1" dirty="0"/>
              <a:t>kampthema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Verzinnen rond dit thema spelletjes, tochten, verhaaltjes 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Breng zeker verkleedkleren mee in dit thema</a:t>
            </a:r>
          </a:p>
          <a:p>
            <a:pPr>
              <a:buFont typeface="Wingdings"/>
              <a:buChar char="à"/>
            </a:pPr>
            <a:r>
              <a:rPr lang="nl-BE" dirty="0">
                <a:sym typeface="Wingdings" panose="05000000000000000000" pitchFamily="2" charset="2"/>
              </a:rPr>
              <a:t> Kijk in kampskoeteke voor extra benodigdheden per tak</a:t>
            </a:r>
          </a:p>
          <a:p>
            <a:pPr>
              <a:buFont typeface="Wingdings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nl-BE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79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3016"/>
            <a:ext cx="4139952" cy="27599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32" y="3573016"/>
            <a:ext cx="4109256" cy="27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37A16-3D36-45F4-1241-E52FEC90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Scoutskamp: Vervoer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BB51A-2920-E2B7-EAD8-3EA26932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21 juli </a:t>
            </a:r>
            <a:r>
              <a:rPr lang="nl-BE" dirty="0"/>
              <a:t>: Start kamp voor iedereen </a:t>
            </a:r>
          </a:p>
          <a:p>
            <a:r>
              <a:rPr lang="nl-BE" dirty="0"/>
              <a:t>ouders brengen kinderen zelf naar kampterrein </a:t>
            </a:r>
          </a:p>
          <a:p>
            <a:r>
              <a:rPr lang="nl-BE" dirty="0" err="1"/>
              <a:t>givers</a:t>
            </a:r>
            <a:r>
              <a:rPr lang="nl-BE" dirty="0"/>
              <a:t> vertrekken dezelfde ochtend met de fiets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>
                <a:solidFill>
                  <a:srgbClr val="FF0000"/>
                </a:solidFill>
              </a:rPr>
              <a:t>26 juli om 13 u </a:t>
            </a:r>
            <a:r>
              <a:rPr lang="nl-BE" dirty="0"/>
              <a:t>: Einde kamp voor kapoenen </a:t>
            </a:r>
          </a:p>
          <a:p>
            <a:r>
              <a:rPr lang="nl-BE" dirty="0"/>
              <a:t>kapoenen worden opgehaald op kampterrein door ouders</a:t>
            </a:r>
            <a:endParaRPr lang="nl-BE" sz="1600" dirty="0"/>
          </a:p>
          <a:p>
            <a:endParaRPr lang="nl-BE" sz="1600" dirty="0"/>
          </a:p>
          <a:p>
            <a:r>
              <a:rPr lang="nl-BE" b="1" dirty="0">
                <a:solidFill>
                  <a:srgbClr val="FF0000"/>
                </a:solidFill>
              </a:rPr>
              <a:t>31 juli: </a:t>
            </a:r>
            <a:r>
              <a:rPr lang="nl-BE" dirty="0"/>
              <a:t>Einde scoutskamp </a:t>
            </a:r>
          </a:p>
          <a:p>
            <a:r>
              <a:rPr lang="nl-BE" dirty="0"/>
              <a:t>Leden en leiding gaan samen terug naar de scouts. </a:t>
            </a:r>
          </a:p>
          <a:p>
            <a:pPr lvl="2"/>
            <a:r>
              <a:rPr lang="nl-BE" sz="2200" b="1" dirty="0"/>
              <a:t>Camion uitladen: altijd helpende handen welkom ! </a:t>
            </a:r>
          </a:p>
        </p:txBody>
      </p:sp>
    </p:spTree>
    <p:extLst>
      <p:ext uri="{BB962C8B-B14F-4D97-AF65-F5344CB8AC3E}">
        <p14:creationId xmlns:p14="http://schemas.microsoft.com/office/powerpoint/2010/main" val="4152279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</TotalTime>
  <Words>524</Words>
  <Application>Microsoft Macintosh PowerPoint</Application>
  <PresentationFormat>Diavoorstelling (4:3)</PresentationFormat>
  <Paragraphs>106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Clarity</vt:lpstr>
      <vt:lpstr>Scoutskamp 2025</vt:lpstr>
      <vt:lpstr>Scoutskamp: WAT?</vt:lpstr>
      <vt:lpstr>Scoutskamp: WAAR?</vt:lpstr>
      <vt:lpstr>Scoutskamp: SLAPEN</vt:lpstr>
      <vt:lpstr>Scoutskamp: Grote tent</vt:lpstr>
      <vt:lpstr>Scoutskamp: TOILET + WASSEN</vt:lpstr>
      <vt:lpstr>Scoutskamp: ETEN</vt:lpstr>
      <vt:lpstr>Scoutskamp: TAKKEN</vt:lpstr>
      <vt:lpstr>Scoutskamp: Vervoer </vt:lpstr>
      <vt:lpstr>VALIES TIPS:</vt:lpstr>
      <vt:lpstr>In de valies</vt:lpstr>
      <vt:lpstr>Inschrijving</vt:lpstr>
      <vt:lpstr>Kampskoeteke</vt:lpstr>
      <vt:lpstr>Wij hebben er al zin 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 Neerpelt 2016</dc:title>
  <dc:creator>Lies</dc:creator>
  <cp:lastModifiedBy>Axelle De Clerck</cp:lastModifiedBy>
  <cp:revision>39</cp:revision>
  <dcterms:created xsi:type="dcterms:W3CDTF">2016-04-17T09:56:59Z</dcterms:created>
  <dcterms:modified xsi:type="dcterms:W3CDTF">2025-05-05T17:43:48Z</dcterms:modified>
</cp:coreProperties>
</file>